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3" r:id="rId4"/>
    <p:sldId id="262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90D36-7713-462B-9BD0-8DA865A55EDF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A8397-FA24-4AB2-BB83-8F159D3E3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5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41173B-6C0B-32B1-65FB-9256AC759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BBAAC3-7BC0-7C32-4561-7770568A7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D9FBB8-A0CD-DACF-23F0-85A18B76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D1C1-8875-4A87-9FDF-578A41BF595F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962467-0583-1C92-FA2A-BBEB31AA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C9BA84-E00C-7EF2-B93D-D2D665A1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08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265B3-C9A6-4BA7-8069-702C7136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6DACB3-928C-9F5E-9A50-7F644CDB4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732B20-C2DA-E905-7020-7BA74342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C719-BCBC-465B-8AB5-DC5E9D2FA140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3A27A-0519-C374-6528-6DC00B82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40922A-ED6D-9B5B-B1D5-1E455E29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94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1FC8F9-E216-F7A5-2CCE-5BBC6F65C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C43FF-3DA5-5870-B7EE-F491F43E1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7ED421-0804-DB87-BD8C-70993037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E8C-67B1-40B8-86CC-1F066DDF569F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AC5F15-F8B6-3E60-C627-C4943A03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A82C4-5528-0B2A-F9B6-B82A1EDE5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2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38C90-BD04-DA46-01D2-30E080DAF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3233B6-FC80-2BA1-4842-E0E6447D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5946DF-E43F-4934-6E4D-F72DCB5F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6037-1C50-40EE-97A5-CD0542D8977E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5E32E5-A789-FD28-9E95-DE3C062D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85B10B-8BE4-2DDB-36AA-FA0FF7A8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0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89D422-971A-FAE5-982B-DE965A34A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7F2D6D-0A85-727C-3BA6-323078E2E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0BD91C-95B4-DBE5-DC1C-A5A0E3B0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EABFD-7A6C-444B-9F7A-04F0317AEE12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AB9CB1-FF25-DE20-AF0E-18BE91A2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E11094-93FB-F4A6-3407-DA02B0C4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10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AEF9AC-5CEA-3AE9-6D62-0D1D252A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C4F9F5-9FDC-50EC-12C1-54CDE37F6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CB5691-9A32-7E2C-D775-BA38B1101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EC4750-CC87-B039-3E4B-8CD97160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6B34-8EA8-4FDE-A1D5-A1DF7CB14F27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B82E9E-405C-0A42-E9E3-2C2C2087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358CE5-21C1-FF80-F56C-C01A4973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42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A0C9C1-D844-3675-3E9E-5660FCEA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E740A0-9CC3-EBD6-8AE4-71426EFE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2C1B1A-FE7F-D669-9E03-F2E260666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DFBCF02-4345-3F65-DB03-BB6C123C6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93A3E7D-0335-F0B4-3D83-C6DD0224F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1B3225-FEC5-7C22-798C-D25E9492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E62F-0550-4B4A-A55E-68D7489675DE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027E51-C546-D29B-B8FC-DC58152F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EB8391-EF88-83E1-319D-D3C6EB3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2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36F15-14EE-6CDF-C05A-11271A556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4BE04C9-5DF4-48F6-1B9B-B7419DA2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3DB8-B393-4644-A1E7-5433B9AB7806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9949AE-8D2D-7562-41F7-7D086F4B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14599E-75A8-807F-9A7F-D45F1CA3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42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A65591-DA39-6D40-569A-94C88DD4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D4A0-799F-4703-85BC-C9E61C3F2601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638A27-42BF-EE1D-9DF1-C8B3962E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880F33-4303-FD5C-2DF4-7DEB71F7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51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EFD551-EF08-7D89-1B5E-6741ABFA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5E291F-35BB-BAFA-0E26-656FD8FA6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B22415-2633-C317-C000-1795FA90C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03FCF4-CACE-7AF3-4496-24C8D4DA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4BE2-9FA7-4F4A-AFCC-1C56D3F31F8A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25480B-8EED-3015-B3CF-510727BF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16BCC2-82C6-67BD-B3FD-3C37B7DC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C2C395-E00D-3359-2F41-15AF24F6D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DB7E38E-7E80-4F02-3AD3-E6C95B9C9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E4545C-79A5-CF71-2382-CB10CEB36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EEA38E-B03F-E5D2-E493-F949FBAE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10D5-6357-4698-8A59-F1EA1937604A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CA34A9-EEDD-C526-829C-5C97F803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8015E-CB08-367D-72BD-CE581BB5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57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6920FB-6BD2-44F3-D75C-D912582E5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79165A-215F-5D82-412B-47BDCDCD9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085817-03E8-1276-0677-80961235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8861B-3131-4A35-82FA-00D89ECB5C59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4974-5F25-8451-D6B5-461164A6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5B1248-F184-C7DD-348C-325AB03A0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9FFA-6D37-44E3-827C-3966D8331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97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8D30BE-E52E-4963-1CFC-A3C934774403}"/>
              </a:ext>
            </a:extLst>
          </p:cNvPr>
          <p:cNvSpPr txBox="1"/>
          <p:nvPr/>
        </p:nvSpPr>
        <p:spPr>
          <a:xfrm>
            <a:off x="2079096" y="1159776"/>
            <a:ext cx="82654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埼玉ＤＸファーストステップ企業２０２４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エントリーシートの作成について</a:t>
            </a:r>
            <a:endParaRPr kumimoji="1"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08154CD-5A27-AB6B-6BD2-D75C77FAAA5E}"/>
              </a:ext>
            </a:extLst>
          </p:cNvPr>
          <p:cNvSpPr txBox="1"/>
          <p:nvPr/>
        </p:nvSpPr>
        <p:spPr>
          <a:xfrm>
            <a:off x="1866010" y="3216603"/>
            <a:ext cx="91935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作成上の注意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以下の例を参考に、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Microsoft Power Point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などを利用して作成してください。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画面サイズは横長で、１６：９（または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４横）の表示で見やすいように作成してください。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デザイン（ページの使い方）は自由ですが、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ファイルの容量は５</a:t>
            </a:r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MB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になるようにしてください。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提出時の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ファイル形式は</a:t>
            </a:r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PDF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１ページ目を表紙として、「取組のタイトル（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字以内）」と「事業者名」を記載してください。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7B40CD-4BC9-4A32-8CC9-474A844E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823D96-1E95-4CCA-9CB3-42A8E0426793}"/>
              </a:ext>
            </a:extLst>
          </p:cNvPr>
          <p:cNvSpPr txBox="1"/>
          <p:nvPr/>
        </p:nvSpPr>
        <p:spPr>
          <a:xfrm>
            <a:off x="1583637" y="5447648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取組のタイトル</a:t>
            </a:r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字以内</a:t>
            </a:r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882D59-79C5-4583-B388-FF14B23C05E3}"/>
              </a:ext>
            </a:extLst>
          </p:cNvPr>
          <p:cNvSpPr txBox="1"/>
          <p:nvPr/>
        </p:nvSpPr>
        <p:spPr>
          <a:xfrm>
            <a:off x="1524001" y="5881631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0B8B27-FDE8-4A5F-BB75-98A32B4DFD26}"/>
              </a:ext>
            </a:extLst>
          </p:cNvPr>
          <p:cNvSpPr txBox="1"/>
          <p:nvPr/>
        </p:nvSpPr>
        <p:spPr>
          <a:xfrm>
            <a:off x="8056602" y="544764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928CD9-7C63-474F-BD04-7084262FD387}"/>
              </a:ext>
            </a:extLst>
          </p:cNvPr>
          <p:cNvSpPr txBox="1"/>
          <p:nvPr/>
        </p:nvSpPr>
        <p:spPr>
          <a:xfrm>
            <a:off x="7544389" y="596592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</a:t>
            </a:r>
          </a:p>
        </p:txBody>
      </p:sp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175D9FBA-9588-5B8E-1ECF-F8AAF51AC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17" y="137622"/>
            <a:ext cx="1631293" cy="180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65F8BF-C63F-577F-AFA0-438CF2F6F289}"/>
              </a:ext>
            </a:extLst>
          </p:cNvPr>
          <p:cNvSpPr txBox="1"/>
          <p:nvPr/>
        </p:nvSpPr>
        <p:spPr>
          <a:xfrm>
            <a:off x="591128" y="106701"/>
            <a:ext cx="560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取組の概要（</a:t>
            </a:r>
            <a:r>
              <a:rPr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ウェブサイトに公開する可能性があります</a:t>
            </a:r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0AD1588-14DC-BE68-98AC-EAED7473A16E}"/>
              </a:ext>
            </a:extLst>
          </p:cNvPr>
          <p:cNvSpPr txBox="1"/>
          <p:nvPr/>
        </p:nvSpPr>
        <p:spPr>
          <a:xfrm>
            <a:off x="697152" y="3211869"/>
            <a:ext cx="110993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・業務上の課題、導入システム、取組、成果などの概要を簡潔に記載してください（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字）。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①会計システムを導入し、経理業務の効率化を行った。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在庫管理ソフトを導入し、コスト削減・時間短縮を行った。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③ＳＮＳ活用にチャレンジし、顧客拡大や新商品開発に繋げた。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④リモートワークを導入し、導入前と比較し時間外労働時間を月○○時間削減した。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キャッシュレス決済を導入し、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インバウンド需要を大きく獲得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　　など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3BF59BE-A7AA-8A2B-C71B-47F56BED1F2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0" y="592448"/>
            <a:ext cx="12192000" cy="0"/>
          </a:xfrm>
          <a:prstGeom prst="line">
            <a:avLst/>
          </a:prstGeom>
          <a:ln w="76200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CBE6C0-0655-4968-8BE5-C096A60E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4" name="図 3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1AD9471F-80DD-1E4C-B64A-E21270C2D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255" y="7750"/>
            <a:ext cx="528822" cy="58469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C95E65-CE1A-A9D1-443E-210CEF67048C}"/>
              </a:ext>
            </a:extLst>
          </p:cNvPr>
          <p:cNvSpPr txBox="1"/>
          <p:nvPr/>
        </p:nvSpPr>
        <p:spPr>
          <a:xfrm>
            <a:off x="591128" y="775061"/>
            <a:ext cx="739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初めてデジタルツールの活用にチャレンジした時期（概ね、過去２年以内）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令和〇年▽月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3A7C18D5-9341-5E8C-ED39-A90F6F8EB753}"/>
              </a:ext>
            </a:extLst>
          </p:cNvPr>
          <p:cNvSpPr txBox="1"/>
          <p:nvPr/>
        </p:nvSpPr>
        <p:spPr>
          <a:xfrm>
            <a:off x="697152" y="2484386"/>
            <a:ext cx="6308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デジタルツールの活用についての取組概要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字以内で、テキストのみで記入ください）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02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1398FF-10B1-D7EC-E607-5235FEC44274}"/>
              </a:ext>
            </a:extLst>
          </p:cNvPr>
          <p:cNvSpPr txBox="1"/>
          <p:nvPr/>
        </p:nvSpPr>
        <p:spPr>
          <a:xfrm>
            <a:off x="591128" y="89283"/>
            <a:ext cx="632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取組の詳細・成果（</a:t>
            </a:r>
            <a:r>
              <a:rPr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ウェブサイトに公開する可能性があります</a:t>
            </a:r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032B2F2-7A76-1FF0-90F0-884A481D3331}"/>
              </a:ext>
            </a:extLst>
          </p:cNvPr>
          <p:cNvSpPr txBox="1"/>
          <p:nvPr/>
        </p:nvSpPr>
        <p:spPr>
          <a:xfrm>
            <a:off x="591127" y="864461"/>
            <a:ext cx="1114132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デジタルツールの活用について、具体的な取組の詳細内容と成果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（テキスト、図、画像利用可。２ページ以内。）</a:t>
            </a:r>
          </a:p>
          <a:p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形式は自由ですが、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以下１～４の内容を盛り込んで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作成してください。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具体的な取組の詳細な内容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特定の業務や部門の業務効率化などの成果（又は期待される成果）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デジタルツールの活用に当たり、工夫した取組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特徴のある経緯や苦労等、デジタルツールの活用に至った背景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75F088-529C-527D-F495-736F550B3FD9}"/>
              </a:ext>
            </a:extLst>
          </p:cNvPr>
          <p:cNvSpPr txBox="1"/>
          <p:nvPr/>
        </p:nvSpPr>
        <p:spPr>
          <a:xfrm>
            <a:off x="809573" y="1980101"/>
            <a:ext cx="6468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・デジタルツールの活用の具体的な取組内容をご記載ください。</a:t>
            </a:r>
            <a:endParaRPr kumimoji="1" lang="en-US" altLang="ja-JP" sz="14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・取組を行った期間や導入ツールについても、可能な限り具体的にご記載をお願いします。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5C78D47-6271-DEF6-2549-AB7B6BD9E55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0" y="592448"/>
            <a:ext cx="12192000" cy="0"/>
          </a:xfrm>
          <a:prstGeom prst="line">
            <a:avLst/>
          </a:prstGeom>
          <a:ln w="76200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A39F85-6F55-4B78-B8CC-85D946AA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pic>
        <p:nvPicPr>
          <p:cNvPr id="6" name="図 5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2C998CBE-704B-1C42-9347-72DADAD48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255" y="7750"/>
            <a:ext cx="528822" cy="58469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E009CC-3D1E-C9C3-BA04-828A022BD750}"/>
              </a:ext>
            </a:extLst>
          </p:cNvPr>
          <p:cNvSpPr txBox="1"/>
          <p:nvPr/>
        </p:nvSpPr>
        <p:spPr>
          <a:xfrm>
            <a:off x="839898" y="6413698"/>
            <a:ext cx="3760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・特徴のある経緯や苦労話などを記載してください。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12E7C8-EF8C-E899-26FD-0CCEB537786C}"/>
              </a:ext>
            </a:extLst>
          </p:cNvPr>
          <p:cNvSpPr txBox="1"/>
          <p:nvPr/>
        </p:nvSpPr>
        <p:spPr>
          <a:xfrm>
            <a:off x="809573" y="2844288"/>
            <a:ext cx="951414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・可能な限り数値による比較を交えて記載をお願いします。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今はまだ成果は出てはいないが今後の成果が期待される場合は、その内容について具体的に記載をお願いします。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成果の記入例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93663" indent="-93663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・（在庫管理ソフトの導入の場合）棚卸資産の圧縮○○％、保管コストの削減○○％、欠品率減少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・（会計システムの導入の場合）時間短縮○○％や、経理業務の効率化が図られた社内エピソード（最新の会計情報にアクセスが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 可能となり、経営判断が迅速に行えるようになった　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・（ＳＮＳを活用した場合）顧客拡大○○％・売上増○○％や、新商品開発に繋げたエピソード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・（リモートワークの導入の場合）時間外労働時間を月○○時間削減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・（キャッシュレス決済の導入の場合）インバウンド需要の取込により売上増○○％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0DD82-435C-C694-683B-4073ACD0BE33}"/>
              </a:ext>
            </a:extLst>
          </p:cNvPr>
          <p:cNvSpPr txBox="1"/>
          <p:nvPr/>
        </p:nvSpPr>
        <p:spPr>
          <a:xfrm>
            <a:off x="809573" y="5555666"/>
            <a:ext cx="40927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・特に工夫したこと、独自の取組などを記載してください。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953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1398FF-10B1-D7EC-E607-5235FEC44274}"/>
              </a:ext>
            </a:extLst>
          </p:cNvPr>
          <p:cNvSpPr txBox="1"/>
          <p:nvPr/>
        </p:nvSpPr>
        <p:spPr>
          <a:xfrm>
            <a:off x="591128" y="89283"/>
            <a:ext cx="5593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補足資料（</a:t>
            </a:r>
            <a:r>
              <a:rPr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ウェブサイトに公開する可能性があります</a:t>
            </a:r>
            <a:r>
              <a:rPr kumimoji="1" lang="ja-JP" altLang="en-US" b="1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　</a:t>
            </a:r>
            <a:endParaRPr kumimoji="1" lang="en-US" altLang="ja-JP" b="1" i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032B2F2-7A76-1FF0-90F0-884A481D3331}"/>
              </a:ext>
            </a:extLst>
          </p:cNvPr>
          <p:cNvSpPr txBox="1"/>
          <p:nvPr/>
        </p:nvSpPr>
        <p:spPr>
          <a:xfrm>
            <a:off x="450566" y="762853"/>
            <a:ext cx="89643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その他、ＤＸに向け、デジタルツールの活用に取り組んでいきたい事業者に対して伝えたいこと、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アピールポイントなどがあれば自由に記載してください</a:t>
            </a: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（任意）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（テキスト、図、画像利用可。１ページ以内）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B5592CE-8CC3-517C-EEE2-568A623024B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0" y="592448"/>
            <a:ext cx="12192000" cy="0"/>
          </a:xfrm>
          <a:prstGeom prst="line">
            <a:avLst/>
          </a:prstGeom>
          <a:ln w="76200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492A48-4EE9-4103-8F89-F24D6BC1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9FFA-6D37-44E3-827C-3966D8331A8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8E1EEE8B-A87C-AE08-E30B-5897C1864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255" y="7750"/>
            <a:ext cx="528822" cy="58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0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725</Words>
  <Application>Microsoft Office PowerPoint</Application>
  <PresentationFormat>ワイド画面</PresentationFormat>
  <Paragraphs>71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柴崎 雄貴</cp:lastModifiedBy>
  <cp:revision>80</cp:revision>
  <cp:lastPrinted>2024-05-30T00:51:46Z</cp:lastPrinted>
  <dcterms:created xsi:type="dcterms:W3CDTF">2023-04-14T05:25:15Z</dcterms:created>
  <dcterms:modified xsi:type="dcterms:W3CDTF">2024-06-12T08:34:55Z</dcterms:modified>
</cp:coreProperties>
</file>